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79614-985F-D18B-6865-216965E63C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7F3F91-3E2E-AF3D-C35D-A24DC2C0F1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E27BE6-57A2-C80F-B03B-9C3AC4918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E9D43-70A2-4446-9550-6CEAA05278C5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3CA80E-7CC5-0535-B444-D0AA118F8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D11046-06C2-4F10-89B4-C87796C18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2F3D-85FE-49E4-972D-B40670FE0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41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C737D-6E0F-9B00-1783-CC28157BE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366F59-1028-09C9-83D3-5DCF9114FE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1C231-DB41-2257-7832-063CBE870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E9D43-70A2-4446-9550-6CEAA05278C5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27A9BE-40D2-C942-3C8A-45A31BC9F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A4B9AB-7A82-F16B-C748-05581C19B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2F3D-85FE-49E4-972D-B40670FE0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15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E450A3-9996-169C-B540-9E896B5CAE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FF51AD-500B-79B9-F7DF-DB5D51F459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382C51-882F-2758-D131-46E73EA14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E9D43-70A2-4446-9550-6CEAA05278C5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1F832F-7A2D-2128-D600-24B324807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7C3B88-D5AC-77A8-A03C-CA348A2CD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2F3D-85FE-49E4-972D-B40670FE0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154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ED6CD-91A4-4F63-B99C-8A407DA80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43D00-DAAC-176B-6128-0E8268C0A4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7BC31-DA51-5519-30C8-F3FB565B6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E9D43-70A2-4446-9550-6CEAA05278C5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62B5AE-5CDB-0A88-EF25-A4A4C2329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8236E5-2F27-1C9D-D9F8-EA8636D9D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2F3D-85FE-49E4-972D-B40670FE0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603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C457E-6172-3312-0752-69C14EAF89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096964-4A87-63F5-3F2B-2079B6D05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0E82D-C332-D647-8539-F580AAA14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E9D43-70A2-4446-9550-6CEAA05278C5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C3B28F-1AB7-95C7-6FE7-D69444E05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22299-D411-2EAE-BEAF-B518B26DF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2F3D-85FE-49E4-972D-B40670FE0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548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C5DA9-5639-2A28-A463-D59DDD597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1C193-1980-0ACD-0FBD-1F643710A1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09A4DB-4ABE-2934-2A9D-B65D94BB5B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7A8043-685F-EE6D-BEFA-BFD24B2F8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E9D43-70A2-4446-9550-6CEAA05278C5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DCDB9D-ADAB-CF8D-251A-C9DE134E8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4AA19B-C33F-7297-AADD-DC9DBCE0E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2F3D-85FE-49E4-972D-B40670FE0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270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0D494-C3CF-7936-1C34-4A2F97ED4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60024-F5FC-9C15-5C4F-867EE02E6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01CD7C-D219-D710-01D2-AC4B8544A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3B5142-218E-3636-8766-8F28F52A9C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0AF1D1-5D89-4874-19A8-53DDFECB11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49F575-C56A-DC73-F601-40A9D43F7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E9D43-70A2-4446-9550-6CEAA05278C5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ACE3F2-AE84-293B-B016-FF2A90BE4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11D122-24ED-C578-3269-8469FAC90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2F3D-85FE-49E4-972D-B40670FE0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50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4B453-144E-E87F-3324-2EA20E2EF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CB3E63-DBD4-FF3D-912E-C7777C478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E9D43-70A2-4446-9550-6CEAA05278C5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252495-6331-8660-F24B-968A02C08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5EB062-210F-0253-E78E-9F2CC4ADE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2F3D-85FE-49E4-972D-B40670FE0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956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A0504C-A906-844F-8104-1E5175462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E9D43-70A2-4446-9550-6CEAA05278C5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0734E9-B87F-5FF5-5F57-26874611B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7381F4-71F8-71AD-D0A7-FFBC63699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2F3D-85FE-49E4-972D-B40670FE0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980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452B6-2367-A0A1-BF15-6FFB4F960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D5B71-B09B-ADA1-3445-4A429D693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563521-EA76-A281-2945-7A6E6749D3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26368D-899E-BF48-36E4-1C9A98378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E9D43-70A2-4446-9550-6CEAA05278C5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74EA3A-B5E8-7169-42F3-E48CBA118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F7CAEF-2A3B-0832-B098-1A8AE4915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2F3D-85FE-49E4-972D-B40670FE0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413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78081-DF10-37E7-6F22-4DCEE294C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3AEF48-797D-6958-89FF-E3DE47E8EF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18A017-C557-47E1-68E2-768FC0A64E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F9D1F1-837E-569F-721E-B337C1680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E9D43-70A2-4446-9550-6CEAA05278C5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50FCD9-32EC-D20E-DEAB-D193BAE39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55956B-6DD1-E99A-4195-CE0866542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752F3D-85FE-49E4-972D-B40670FE0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335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B48C6A-A33E-C401-D590-E62D5DB62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D2EF90-323F-816D-8770-7EEB5CCAE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D711B3-FAF7-53E5-4AE1-A002F74664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8E9D43-70A2-4446-9550-6CEAA05278C5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08BF90-2F77-4C07-0A45-41190B3047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7045E-6BD4-84C1-B2E8-731F1CFA6C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752F3D-85FE-49E4-972D-B40670FE0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26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2F1313-B45E-514E-AC0F-1CEC79199D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6069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D259FB-794C-D601-D879-3FF231A15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8255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854B31-E616-D1A6-6C85-327610E01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987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0DE1D6-9D8C-922C-76A7-AADB52AD4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712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F7245C-D294-5C11-3803-E0C389258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360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B2069D-AA73-BD6C-34DF-96E51D3954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411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B7063E-0613-E5BE-EC44-21AF85235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615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5028E2-43E9-E4DE-35E7-F77ACBCBD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58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F5AE90-3236-FC84-D37D-747378C9ED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659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7CD433-FE63-526C-04F7-331ECDEB8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57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9EEFD5-2EF9-8C57-FC24-3C8B5C5239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64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d546e5e1-5d42-4630-bacd-c69bfdcbd5e8}" enabled="1" method="Standard" siteId="{96ece526-9c7d-48b0-8daf-8b93c90a5d18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Honeywell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Bhirud, Rohan</dc:creator>
  <cp:lastModifiedBy>Bhirud, Rohan</cp:lastModifiedBy>
  <cp:revision>2</cp:revision>
  <dcterms:created xsi:type="dcterms:W3CDTF">2024-05-21T16:08:25Z</dcterms:created>
  <dcterms:modified xsi:type="dcterms:W3CDTF">2024-05-21T16:17:54Z</dcterms:modified>
</cp:coreProperties>
</file>

<file path=docProps/thumbnail.jpeg>
</file>